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3" r:id="rId9"/>
    <p:sldId id="265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Raleway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0c7c21a7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0c7c21a7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0c7c21a7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0c7c21a7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0c7c21a7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0c7c21a7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273850" y="62207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 žaidimo idėja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WcDonald’s Simulator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lt-LT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400" dirty="0"/>
              <a:t>Komanda WcDonaldas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Martynas Kuliešius IFF-1/9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Aleksas Juzukonis IFF-1/8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WcDonald’s Simulator</a:t>
            </a: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Žaidimo koncepcija yra labai paprasta. Žaidėjas yra WcDonald’s burgerių šefas ir kepa burgerius pagal kliento nurodymus.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 descr="Book titled, &quot;Made To Stick,&quot; standing on its s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WcDonald’s Simulator</a:t>
            </a:r>
            <a:endParaRPr sz="2400"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313600" cy="3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WcDonald’s darbuotojas turės priimti klientų užsakymus ir suskaičiuoti jų pinigus.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4" name="Picture 6" descr="ᐅ143+ Money Png, Money Png Transparent Background">
            <a:extLst>
              <a:ext uri="{FF2B5EF4-FFF2-40B4-BE49-F238E27FC236}">
                <a16:creationId xmlns:a16="http://schemas.microsoft.com/office/drawing/2014/main" id="{5CD07E15-DA38-6639-2187-EDBF79FF2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31" y="1921158"/>
            <a:ext cx="2839605" cy="19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WcDonald’s Simulator</a:t>
            </a:r>
            <a:endParaRPr sz="2400"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313600" cy="3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Darbuotojas turės pats paruošti užsakymą: atsinešti produktus iš šaldytuvo, iškepti mėsą, sudėti užsakymą ir jį nunešti klientui.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4" name="Picture 10" descr="Big Mac No Background | PNG All">
            <a:extLst>
              <a:ext uri="{FF2B5EF4-FFF2-40B4-BE49-F238E27FC236}">
                <a16:creationId xmlns:a16="http://schemas.microsoft.com/office/drawing/2014/main" id="{9C0CE19B-18D0-FFD2-E658-2430E9F9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795" y="1232477"/>
            <a:ext cx="2862695" cy="28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WcDonald’s Simulator</a:t>
            </a:r>
            <a:endParaRPr sz="2400"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313600" cy="3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 dirty="0">
                <a:latin typeface="Lato"/>
                <a:ea typeface="Lato"/>
                <a:cs typeface="Lato"/>
                <a:sym typeface="Lato"/>
              </a:rPr>
              <a:t>Jei klientas laiku negaus savo užsakymo arba jeigu užsakymas bus sumaišytas, tada klientas supyks . Jei </a:t>
            </a:r>
            <a:r>
              <a:rPr lang="lt-LT" sz="1800" b="0" dirty="0">
                <a:latin typeface="Lato"/>
                <a:ea typeface="Lato"/>
                <a:cs typeface="Lato"/>
                <a:sym typeface="Lato"/>
              </a:rPr>
              <a:t>žaidėjas</a:t>
            </a:r>
            <a:r>
              <a:rPr lang="en" sz="1800" b="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lt-LT" sz="1800" b="0" dirty="0">
                <a:latin typeface="Lato"/>
                <a:ea typeface="Lato"/>
                <a:cs typeface="Lato"/>
                <a:sym typeface="Lato"/>
              </a:rPr>
              <a:t>supykdys per daug klientų </a:t>
            </a:r>
            <a:r>
              <a:rPr lang="en" sz="1800" b="0" dirty="0">
                <a:latin typeface="Lato"/>
                <a:ea typeface="Lato"/>
                <a:cs typeface="Lato"/>
                <a:sym typeface="Lato"/>
              </a:rPr>
              <a:t>jis bus atleistas iš darbo. 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37150" y="649850"/>
            <a:ext cx="4160100" cy="4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700" b="0" dirty="0">
                <a:solidFill>
                  <a:schemeClr val="dk2"/>
                </a:solidFill>
              </a:rPr>
              <a:t>Žaidimo idėja kilo iš šių dviejų žaidimų:</a:t>
            </a:r>
            <a:br>
              <a:rPr lang="lt-LT" sz="1700" b="0" dirty="0">
                <a:solidFill>
                  <a:schemeClr val="dk2"/>
                </a:solidFill>
              </a:rPr>
            </a:br>
            <a:endParaRPr sz="1700" b="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dirty="0">
                <a:solidFill>
                  <a:schemeClr val="dk2"/>
                </a:solidFill>
              </a:rPr>
              <a:t>Viršuje - Chef Showdown</a:t>
            </a:r>
            <a:endParaRPr sz="1700" b="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dirty="0">
                <a:solidFill>
                  <a:schemeClr val="dk2"/>
                </a:solidFill>
              </a:rPr>
              <a:t>Apačioje - Job Simulator VR</a:t>
            </a:r>
            <a:endParaRPr sz="1700" b="0" dirty="0">
              <a:solidFill>
                <a:schemeClr val="dk2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22025"/>
            <a:ext cx="4572000" cy="257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Naudojami įrankiai: 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chemeClr val="accent5"/>
                </a:solidFill>
              </a:rPr>
              <a:t>Unity3D</a:t>
            </a:r>
            <a:endParaRPr sz="31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chemeClr val="accent5"/>
                </a:solidFill>
              </a:rPr>
              <a:t>Blender </a:t>
            </a:r>
            <a:endParaRPr sz="31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chemeClr val="accent5"/>
                </a:solidFill>
              </a:rPr>
              <a:t>Mixamo</a:t>
            </a:r>
            <a:endParaRPr sz="31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chemeClr val="accent5"/>
                </a:solidFill>
              </a:rPr>
              <a:t>GitHub</a:t>
            </a:r>
            <a:endParaRPr sz="31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accent5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749" y="3472175"/>
            <a:ext cx="1911951" cy="10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584" y="3472175"/>
            <a:ext cx="1314166" cy="10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575" y="2157503"/>
            <a:ext cx="4505899" cy="135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4263" y="2248924"/>
            <a:ext cx="1168925" cy="11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Reikalavimai žaidimui:</a:t>
            </a:r>
            <a:endParaRPr dirty="0"/>
          </a:p>
          <a:p>
            <a:pPr marL="457200" lvl="0" indent="-3873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 dirty="0">
                <a:solidFill>
                  <a:schemeClr val="accent5"/>
                </a:solidFill>
              </a:rPr>
              <a:t>Galimybė sudėti burgerį.</a:t>
            </a:r>
            <a:endParaRPr sz="2500" dirty="0">
              <a:solidFill>
                <a:schemeClr val="accent5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 dirty="0">
                <a:solidFill>
                  <a:schemeClr val="accent5"/>
                </a:solidFill>
              </a:rPr>
              <a:t>Galimybė duoti reikalingą gražą pirkėjui</a:t>
            </a:r>
            <a:endParaRPr sz="2500" dirty="0">
              <a:solidFill>
                <a:schemeClr val="accent5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 dirty="0">
                <a:solidFill>
                  <a:schemeClr val="accent5"/>
                </a:solidFill>
              </a:rPr>
              <a:t>Galimybė sąveikauti su burgeriu ir pirkėju</a:t>
            </a:r>
            <a:endParaRPr sz="2500" dirty="0">
              <a:solidFill>
                <a:schemeClr val="accent5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 dirty="0">
                <a:solidFill>
                  <a:schemeClr val="accent5"/>
                </a:solidFill>
              </a:rPr>
              <a:t>Galimybė patikrinti ar burgeris yra tinkamas.</a:t>
            </a:r>
            <a:endParaRPr sz="25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Ačiū už dėmesį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4294967295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4" name="Google Shape;134;p22" descr="Book titled, &quot;Made To Stick,&quot; standing on its sid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152</Words>
  <Application>Microsoft Office PowerPoint</Application>
  <PresentationFormat>On-screen Show (16:9)</PresentationFormat>
  <Paragraphs>28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Raleway</vt:lpstr>
      <vt:lpstr>Arial</vt:lpstr>
      <vt:lpstr>Lato</vt:lpstr>
      <vt:lpstr>Swiss</vt:lpstr>
      <vt:lpstr>VR žaidimo idėja WcDonald’s Simulator</vt:lpstr>
      <vt:lpstr>WcDonald’s Simulator</vt:lpstr>
      <vt:lpstr>WcDonald’s Simulator</vt:lpstr>
      <vt:lpstr>WcDonald’s Simulator</vt:lpstr>
      <vt:lpstr>WcDonald’s Simulator</vt:lpstr>
      <vt:lpstr>Žaidimo idėja kilo iš šių dviejų žaidimų:  Viršuje - Chef Showdown Apačioje - Job Simulator VR</vt:lpstr>
      <vt:lpstr>Naudojami įrankiai:  Unity3D Blender  Mixamo GitHub </vt:lpstr>
      <vt:lpstr>Reikalavimai žaidimui: Galimybė sudėti burgerį. Galimybė duoti reikalingą gražą pirkėjui Galimybė sąveikauti su burgeriu ir pirkėju Galimybė patikrinti ar burgeris yra tinkamas.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Martynas Kuliešius</cp:lastModifiedBy>
  <cp:revision>4</cp:revision>
  <dcterms:modified xsi:type="dcterms:W3CDTF">2024-09-17T13:10:22Z</dcterms:modified>
</cp:coreProperties>
</file>